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2052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7"/>
            <a:ext cx="5829300" cy="1960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B4B82-0EEF-4A7C-9DCE-F7AB843F4059}" type="datetime1">
              <a:rPr lang="ja-JP" altLang="en-US"/>
              <a:pPr/>
              <a:t>2013/3/4</a:t>
            </a:fld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C32F7-8FAA-4250-B88B-7597D2353A3A}" type="slidenum">
              <a:rPr lang="ja-JP" altLang="en-US"/>
              <a:pPr/>
              <a:t>‹#›</a:t>
            </a:fld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4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B4B82-0EEF-4A7C-9DCE-F7AB843F4059}" type="datetime1">
              <a:rPr lang="ja-JP" altLang="en-US"/>
              <a:pPr/>
              <a:t>2013/3/4</a:t>
            </a:fld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0ABB5-2907-4734-8011-F30F932BF852}" type="slidenum">
              <a:rPr lang="ja-JP" altLang="en-US"/>
              <a:pPr/>
              <a:t>‹#›</a:t>
            </a:fld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69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4"/>
            <a:ext cx="1543050" cy="78009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4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B4B82-0EEF-4A7C-9DCE-F7AB843F4059}" type="datetime1">
              <a:rPr lang="ja-JP" altLang="en-US"/>
              <a:pPr/>
              <a:t>2013/3/4</a:t>
            </a:fld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5C94F-DA0A-4907-BD92-CD4E3A765343}" type="slidenum">
              <a:rPr lang="ja-JP" altLang="en-US"/>
              <a:pPr/>
              <a:t>‹#›</a:t>
            </a:fld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27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7363"/>
          </a:xfrm>
        </p:spPr>
        <p:txBody>
          <a:bodyPr/>
          <a:lstStyle>
            <a:lvl1pPr>
              <a:defRPr/>
            </a:lvl1pPr>
          </a:lstStyle>
          <a:p>
            <a:fld id="{C1BB4B82-0EEF-4A7C-9DCE-F7AB843F4059}" type="datetime1">
              <a:rPr lang="ja-JP" altLang="en-US"/>
              <a:pPr/>
              <a:t>2013/3/4</a:t>
            </a:fld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7363"/>
          </a:xfrm>
        </p:spPr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7363"/>
          </a:xfrm>
        </p:spPr>
        <p:txBody>
          <a:bodyPr/>
          <a:lstStyle>
            <a:lvl1pPr>
              <a:defRPr/>
            </a:lvl1pPr>
          </a:lstStyle>
          <a:p>
            <a:fld id="{14B10855-07C8-421B-B7AB-939ABB026528}" type="slidenum">
              <a:rPr lang="ja-JP" altLang="en-US"/>
              <a:pPr/>
              <a:t>‹#›</a:t>
            </a:fld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1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B4B82-0EEF-4A7C-9DCE-F7AB843F4059}" type="datetime1">
              <a:rPr lang="ja-JP" altLang="en-US"/>
              <a:pPr/>
              <a:t>2013/3/4</a:t>
            </a:fld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ECE0D-7032-4822-8FE2-14C720A091BA}" type="slidenum">
              <a:rPr lang="ja-JP" altLang="en-US"/>
              <a:pPr/>
              <a:t>‹#›</a:t>
            </a:fld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4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B4B82-0EEF-4A7C-9DCE-F7AB843F4059}" type="datetime1">
              <a:rPr lang="ja-JP" altLang="en-US"/>
              <a:pPr/>
              <a:t>2013/3/4</a:t>
            </a:fld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3F8CB-693F-4236-B1A1-CBE1D87CF270}" type="slidenum">
              <a:rPr lang="ja-JP" altLang="en-US"/>
              <a:pPr/>
              <a:t>‹#›</a:t>
            </a:fld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72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B4B82-0EEF-4A7C-9DCE-F7AB843F4059}" type="datetime1">
              <a:rPr lang="ja-JP" altLang="en-US"/>
              <a:pPr/>
              <a:t>2013/3/4</a:t>
            </a:fld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FCA40-4779-4ABC-A4DB-0BA89EA4E241}" type="slidenum">
              <a:rPr lang="ja-JP" altLang="en-US"/>
              <a:pPr/>
              <a:t>‹#›</a:t>
            </a:fld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238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4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4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B4B82-0EEF-4A7C-9DCE-F7AB843F4059}" type="datetime1">
              <a:rPr lang="ja-JP" altLang="en-US"/>
              <a:pPr/>
              <a:t>2013/3/4</a:t>
            </a:fld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E3B81-7607-4D71-867A-6C34F8F848C6}" type="slidenum">
              <a:rPr lang="ja-JP" altLang="en-US"/>
              <a:pPr/>
              <a:t>‹#›</a:t>
            </a:fld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61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B4B82-0EEF-4A7C-9DCE-F7AB843F4059}" type="datetime1">
              <a:rPr lang="ja-JP" altLang="en-US"/>
              <a:pPr/>
              <a:t>2013/3/4</a:t>
            </a:fld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6635E-758E-4918-B064-71625CB11343}" type="slidenum">
              <a:rPr lang="ja-JP" altLang="en-US"/>
              <a:pPr/>
              <a:t>‹#›</a:t>
            </a:fld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86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B4B82-0EEF-4A7C-9DCE-F7AB843F4059}" type="datetime1">
              <a:rPr lang="ja-JP" altLang="en-US"/>
              <a:pPr/>
              <a:t>2013/3/4</a:t>
            </a:fld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F55BC-2FBE-4518-B897-48FF57517E12}" type="slidenum">
              <a:rPr lang="ja-JP" altLang="en-US"/>
              <a:pPr/>
              <a:t>‹#›</a:t>
            </a:fld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77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9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63538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B4B82-0EEF-4A7C-9DCE-F7AB843F4059}" type="datetime1">
              <a:rPr lang="ja-JP" altLang="en-US"/>
              <a:pPr/>
              <a:t>2013/3/4</a:t>
            </a:fld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4F22C-AF7A-45B4-A951-BE4ECEF07B19}" type="slidenum">
              <a:rPr lang="ja-JP" altLang="en-US"/>
              <a:pPr/>
              <a:t>‹#›</a:t>
            </a:fld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24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B4B82-0EEF-4A7C-9DCE-F7AB843F4059}" type="datetime1">
              <a:rPr lang="ja-JP" altLang="en-US"/>
              <a:pPr/>
              <a:t>2013/3/4</a:t>
            </a:fld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BE186-BA67-4497-A4F5-EBD5D8E6EA72}" type="slidenum">
              <a:rPr lang="ja-JP" altLang="en-US"/>
              <a:pPr/>
              <a:t>‹#›</a:t>
            </a:fld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4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>
                <a:sym typeface="Calibri" pitchFamily="34" charset="0"/>
              </a:rPr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>
                <a:sym typeface="Calibri" pitchFamily="34" charset="0"/>
              </a:rPr>
              <a:t>マスター テキストの書式設定</a:t>
            </a:r>
          </a:p>
          <a:p>
            <a:pPr lvl="1"/>
            <a:r>
              <a:rPr lang="zh-CN" smtClean="0">
                <a:sym typeface="Calibri" pitchFamily="34" charset="0"/>
              </a:rPr>
              <a:t>第 </a:t>
            </a:r>
            <a:r>
              <a:rPr lang="ja-JP" altLang="zh-CN" smtClean="0">
                <a:sym typeface="Calibri" pitchFamily="34" charset="0"/>
              </a:rPr>
              <a:t>2 </a:t>
            </a:r>
            <a:r>
              <a:rPr lang="zh-CN" smtClean="0">
                <a:sym typeface="Calibri" pitchFamily="34" charset="0"/>
              </a:rPr>
              <a:t>レベル</a:t>
            </a:r>
          </a:p>
          <a:p>
            <a:pPr lvl="2"/>
            <a:r>
              <a:rPr lang="zh-CN" smtClean="0">
                <a:sym typeface="Calibri" pitchFamily="34" charset="0"/>
              </a:rPr>
              <a:t>第 </a:t>
            </a:r>
            <a:r>
              <a:rPr lang="ja-JP" altLang="zh-CN" smtClean="0">
                <a:sym typeface="Calibri" pitchFamily="34" charset="0"/>
              </a:rPr>
              <a:t>3 </a:t>
            </a:r>
            <a:r>
              <a:rPr lang="zh-CN" smtClean="0">
                <a:sym typeface="Calibri" pitchFamily="34" charset="0"/>
              </a:rPr>
              <a:t>レベル</a:t>
            </a:r>
          </a:p>
          <a:p>
            <a:pPr lvl="3"/>
            <a:r>
              <a:rPr lang="zh-CN" smtClean="0">
                <a:sym typeface="Calibri" pitchFamily="34" charset="0"/>
              </a:rPr>
              <a:t>第 </a:t>
            </a:r>
            <a:r>
              <a:rPr lang="ja-JP" altLang="zh-CN" smtClean="0">
                <a:sym typeface="Calibri" pitchFamily="34" charset="0"/>
              </a:rPr>
              <a:t>4 </a:t>
            </a:r>
            <a:r>
              <a:rPr lang="zh-CN" smtClean="0">
                <a:sym typeface="Calibri" pitchFamily="34" charset="0"/>
              </a:rPr>
              <a:t>レベル</a:t>
            </a:r>
          </a:p>
          <a:p>
            <a:pPr lvl="4"/>
            <a:r>
              <a:rPr lang="zh-CN" smtClean="0">
                <a:sym typeface="Calibri" pitchFamily="34" charset="0"/>
              </a:rPr>
              <a:t>第 </a:t>
            </a:r>
            <a:r>
              <a:rPr lang="ja-JP" altLang="zh-CN" smtClean="0">
                <a:sym typeface="Calibri" pitchFamily="34" charset="0"/>
              </a:rPr>
              <a:t>5 </a:t>
            </a:r>
            <a:r>
              <a:rPr lang="zh-CN" smtClean="0">
                <a:sym typeface="Calibri" pitchFamily="34" charset="0"/>
              </a:rPr>
              <a:t>レベル</a:t>
            </a:r>
          </a:p>
        </p:txBody>
      </p:sp>
      <p:sp>
        <p:nvSpPr>
          <p:cNvPr id="1028" name="日付プレースホルダー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475663"/>
            <a:ext cx="1600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BB4B82-0EEF-4A7C-9DCE-F7AB843F4059}" type="datetime1">
              <a:rPr kumimoji="0" lang="ja-JP" altLang="en-US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2013/3/4</a:t>
            </a:fld>
            <a:endParaRPr kumimoji="0" lang="ja-JP" alt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9" name="フッター プレースホルダー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475663"/>
            <a:ext cx="21717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ja-JP">
              <a:latin typeface="Arial" pitchFamily="34" charset="0"/>
            </a:endParaRPr>
          </a:p>
        </p:txBody>
      </p:sp>
      <p:sp>
        <p:nvSpPr>
          <p:cNvPr id="1030" name="スライド番号プレースホルダー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475663"/>
            <a:ext cx="1600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035868-6488-460A-BCB6-5632632FAA31}" type="slidenum">
              <a:rPr kumimoji="0" lang="ja-JP" altLang="en-US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0" lang="ja-JP" altLang="en-US" sz="180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70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itchFamily="34" charset="0"/>
        </a:defRPr>
      </a:lvl1pPr>
      <a:lvl2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2pPr>
      <a:lvl3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3pPr>
      <a:lvl4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4pPr>
      <a:lvl5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 noChangeAspect="1"/>
          </p:cNvGrpSpPr>
          <p:nvPr/>
        </p:nvGrpSpPr>
        <p:grpSpPr bwMode="auto">
          <a:xfrm>
            <a:off x="107952" y="328613"/>
            <a:ext cx="3240088" cy="120651"/>
            <a:chOff x="0" y="0"/>
            <a:chExt cx="7920" cy="295"/>
          </a:xfrm>
        </p:grpSpPr>
        <p:pic>
          <p:nvPicPr>
            <p:cNvPr id="7171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10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2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9" y="0"/>
              <a:ext cx="3751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73" name="Group 5"/>
          <p:cNvGrpSpPr>
            <a:grpSpLocks noChangeAspect="1"/>
          </p:cNvGrpSpPr>
          <p:nvPr/>
        </p:nvGrpSpPr>
        <p:grpSpPr bwMode="auto">
          <a:xfrm>
            <a:off x="3503615" y="328613"/>
            <a:ext cx="3240087" cy="120651"/>
            <a:chOff x="0" y="0"/>
            <a:chExt cx="7920" cy="295"/>
          </a:xfrm>
        </p:grpSpPr>
        <p:pic>
          <p:nvPicPr>
            <p:cNvPr id="7174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10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5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9" y="0"/>
              <a:ext cx="3751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76" name="Group 8"/>
          <p:cNvGrpSpPr>
            <a:grpSpLocks noChangeAspect="1"/>
          </p:cNvGrpSpPr>
          <p:nvPr/>
        </p:nvGrpSpPr>
        <p:grpSpPr bwMode="auto">
          <a:xfrm>
            <a:off x="107952" y="2205037"/>
            <a:ext cx="3240088" cy="120651"/>
            <a:chOff x="0" y="0"/>
            <a:chExt cx="7920" cy="295"/>
          </a:xfrm>
        </p:grpSpPr>
        <p:pic>
          <p:nvPicPr>
            <p:cNvPr id="7177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10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9" y="0"/>
              <a:ext cx="3751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79" name="Group 11"/>
          <p:cNvGrpSpPr>
            <a:grpSpLocks noChangeAspect="1"/>
          </p:cNvGrpSpPr>
          <p:nvPr/>
        </p:nvGrpSpPr>
        <p:grpSpPr bwMode="auto">
          <a:xfrm>
            <a:off x="3500438" y="2205037"/>
            <a:ext cx="3240087" cy="120651"/>
            <a:chOff x="0" y="0"/>
            <a:chExt cx="7920" cy="295"/>
          </a:xfrm>
        </p:grpSpPr>
        <p:pic>
          <p:nvPicPr>
            <p:cNvPr id="7180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10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9" y="0"/>
              <a:ext cx="3751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82" name="Group 14"/>
          <p:cNvGrpSpPr>
            <a:grpSpLocks noChangeAspect="1"/>
          </p:cNvGrpSpPr>
          <p:nvPr/>
        </p:nvGrpSpPr>
        <p:grpSpPr bwMode="auto">
          <a:xfrm>
            <a:off x="107952" y="2482849"/>
            <a:ext cx="3240088" cy="120651"/>
            <a:chOff x="0" y="0"/>
            <a:chExt cx="7920" cy="295"/>
          </a:xfrm>
        </p:grpSpPr>
        <p:pic>
          <p:nvPicPr>
            <p:cNvPr id="7183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10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4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9" y="0"/>
              <a:ext cx="3751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85" name="Group 17"/>
          <p:cNvGrpSpPr>
            <a:grpSpLocks noChangeAspect="1"/>
          </p:cNvGrpSpPr>
          <p:nvPr/>
        </p:nvGrpSpPr>
        <p:grpSpPr bwMode="auto">
          <a:xfrm>
            <a:off x="3500438" y="2490789"/>
            <a:ext cx="3240087" cy="120651"/>
            <a:chOff x="0" y="0"/>
            <a:chExt cx="7920" cy="295"/>
          </a:xfrm>
        </p:grpSpPr>
        <p:pic>
          <p:nvPicPr>
            <p:cNvPr id="7186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10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7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9" y="0"/>
              <a:ext cx="3751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88" name="Group 20"/>
          <p:cNvGrpSpPr>
            <a:grpSpLocks noChangeAspect="1"/>
          </p:cNvGrpSpPr>
          <p:nvPr/>
        </p:nvGrpSpPr>
        <p:grpSpPr bwMode="auto">
          <a:xfrm>
            <a:off x="104777" y="4365625"/>
            <a:ext cx="3241675" cy="120651"/>
            <a:chOff x="0" y="0"/>
            <a:chExt cx="7920" cy="295"/>
          </a:xfrm>
        </p:grpSpPr>
        <p:pic>
          <p:nvPicPr>
            <p:cNvPr id="7189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10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90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9" y="0"/>
              <a:ext cx="3751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91" name="Group 23"/>
          <p:cNvGrpSpPr>
            <a:grpSpLocks noChangeAspect="1"/>
          </p:cNvGrpSpPr>
          <p:nvPr/>
        </p:nvGrpSpPr>
        <p:grpSpPr bwMode="auto">
          <a:xfrm>
            <a:off x="107952" y="4643437"/>
            <a:ext cx="3240088" cy="120651"/>
            <a:chOff x="0" y="0"/>
            <a:chExt cx="7920" cy="295"/>
          </a:xfrm>
        </p:grpSpPr>
        <p:pic>
          <p:nvPicPr>
            <p:cNvPr id="7192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10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93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9" y="0"/>
              <a:ext cx="3751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94" name="Group 26"/>
          <p:cNvGrpSpPr>
            <a:grpSpLocks noChangeAspect="1"/>
          </p:cNvGrpSpPr>
          <p:nvPr/>
        </p:nvGrpSpPr>
        <p:grpSpPr bwMode="auto">
          <a:xfrm>
            <a:off x="3500438" y="4643437"/>
            <a:ext cx="3240087" cy="120651"/>
            <a:chOff x="0" y="0"/>
            <a:chExt cx="7920" cy="295"/>
          </a:xfrm>
        </p:grpSpPr>
        <p:pic>
          <p:nvPicPr>
            <p:cNvPr id="7195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10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96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9" y="0"/>
              <a:ext cx="3751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97" name="Group 29"/>
          <p:cNvGrpSpPr>
            <a:grpSpLocks noChangeAspect="1"/>
          </p:cNvGrpSpPr>
          <p:nvPr/>
        </p:nvGrpSpPr>
        <p:grpSpPr bwMode="auto">
          <a:xfrm>
            <a:off x="107952" y="6526213"/>
            <a:ext cx="3240088" cy="120651"/>
            <a:chOff x="0" y="0"/>
            <a:chExt cx="7920" cy="295"/>
          </a:xfrm>
        </p:grpSpPr>
        <p:pic>
          <p:nvPicPr>
            <p:cNvPr id="7198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10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99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9" y="0"/>
              <a:ext cx="3751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00" name="Group 32"/>
          <p:cNvGrpSpPr>
            <a:grpSpLocks noChangeAspect="1"/>
          </p:cNvGrpSpPr>
          <p:nvPr/>
        </p:nvGrpSpPr>
        <p:grpSpPr bwMode="auto">
          <a:xfrm>
            <a:off x="3506789" y="6527801"/>
            <a:ext cx="3240087" cy="120651"/>
            <a:chOff x="0" y="0"/>
            <a:chExt cx="7920" cy="295"/>
          </a:xfrm>
        </p:grpSpPr>
        <p:pic>
          <p:nvPicPr>
            <p:cNvPr id="7201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10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02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9" y="0"/>
              <a:ext cx="3751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03" name="Group 35"/>
          <p:cNvGrpSpPr>
            <a:grpSpLocks noChangeAspect="1"/>
          </p:cNvGrpSpPr>
          <p:nvPr/>
        </p:nvGrpSpPr>
        <p:grpSpPr bwMode="auto">
          <a:xfrm>
            <a:off x="103190" y="6813549"/>
            <a:ext cx="3240087" cy="120651"/>
            <a:chOff x="0" y="0"/>
            <a:chExt cx="7920" cy="295"/>
          </a:xfrm>
        </p:grpSpPr>
        <p:pic>
          <p:nvPicPr>
            <p:cNvPr id="7204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10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05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9" y="0"/>
              <a:ext cx="3751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06" name="Group 38"/>
          <p:cNvGrpSpPr>
            <a:grpSpLocks noChangeAspect="1"/>
          </p:cNvGrpSpPr>
          <p:nvPr/>
        </p:nvGrpSpPr>
        <p:grpSpPr bwMode="auto">
          <a:xfrm>
            <a:off x="3500438" y="6805613"/>
            <a:ext cx="3240087" cy="120651"/>
            <a:chOff x="0" y="0"/>
            <a:chExt cx="7920" cy="295"/>
          </a:xfrm>
        </p:grpSpPr>
        <p:pic>
          <p:nvPicPr>
            <p:cNvPr id="7207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10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08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9" y="0"/>
              <a:ext cx="3751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09" name="Group 41"/>
          <p:cNvGrpSpPr>
            <a:grpSpLocks noChangeAspect="1"/>
          </p:cNvGrpSpPr>
          <p:nvPr/>
        </p:nvGrpSpPr>
        <p:grpSpPr bwMode="auto">
          <a:xfrm>
            <a:off x="107952" y="8686801"/>
            <a:ext cx="3240088" cy="120651"/>
            <a:chOff x="0" y="0"/>
            <a:chExt cx="7920" cy="295"/>
          </a:xfrm>
        </p:grpSpPr>
        <p:pic>
          <p:nvPicPr>
            <p:cNvPr id="7210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10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11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9" y="0"/>
              <a:ext cx="3751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12" name="Group 44"/>
          <p:cNvGrpSpPr>
            <a:grpSpLocks noChangeAspect="1"/>
          </p:cNvGrpSpPr>
          <p:nvPr/>
        </p:nvGrpSpPr>
        <p:grpSpPr bwMode="auto">
          <a:xfrm>
            <a:off x="3506789" y="8693149"/>
            <a:ext cx="3240087" cy="120651"/>
            <a:chOff x="0" y="0"/>
            <a:chExt cx="7920" cy="295"/>
          </a:xfrm>
        </p:grpSpPr>
        <p:pic>
          <p:nvPicPr>
            <p:cNvPr id="7213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10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14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9" y="0"/>
              <a:ext cx="3751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15" name="Group 47"/>
          <p:cNvGrpSpPr>
            <a:grpSpLocks noChangeAspect="1"/>
          </p:cNvGrpSpPr>
          <p:nvPr/>
        </p:nvGrpSpPr>
        <p:grpSpPr bwMode="auto">
          <a:xfrm>
            <a:off x="3500438" y="4370389"/>
            <a:ext cx="3240087" cy="120651"/>
            <a:chOff x="0" y="0"/>
            <a:chExt cx="7920" cy="295"/>
          </a:xfrm>
        </p:grpSpPr>
        <p:pic>
          <p:nvPicPr>
            <p:cNvPr id="7216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10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17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9" y="0"/>
              <a:ext cx="3751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グループ化 2"/>
          <p:cNvGrpSpPr/>
          <p:nvPr/>
        </p:nvGrpSpPr>
        <p:grpSpPr>
          <a:xfrm>
            <a:off x="103188" y="522292"/>
            <a:ext cx="3261298" cy="1166027"/>
            <a:chOff x="103188" y="522290"/>
            <a:chExt cx="3261298" cy="1166029"/>
          </a:xfrm>
        </p:grpSpPr>
        <p:sp>
          <p:nvSpPr>
            <p:cNvPr id="7219" name="テキスト ボックス 1"/>
            <p:cNvSpPr>
              <a:spLocks noChangeArrowheads="1"/>
            </p:cNvSpPr>
            <p:nvPr/>
          </p:nvSpPr>
          <p:spPr bwMode="auto">
            <a:xfrm>
              <a:off x="108049" y="1211264"/>
              <a:ext cx="1319212" cy="477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2500" dirty="0">
                  <a:solidFill>
                    <a:srgbClr val="000000"/>
                  </a:solidFill>
                  <a:latin typeface="MV Boli" pitchFamily="2" charset="0"/>
                  <a:sym typeface="MV Boli" pitchFamily="2" charset="0"/>
                </a:rPr>
                <a:t>Staff</a:t>
              </a:r>
            </a:p>
          </p:txBody>
        </p:sp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188" y="524375"/>
              <a:ext cx="2594102" cy="597564"/>
            </a:xfrm>
            <a:prstGeom prst="rect">
              <a:avLst/>
            </a:prstGeom>
          </p:spPr>
        </p:pic>
        <p:pic>
          <p:nvPicPr>
            <p:cNvPr id="67" name="図 5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6100" y="522290"/>
              <a:ext cx="598386" cy="599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9" name="グループ化 68"/>
          <p:cNvGrpSpPr/>
          <p:nvPr/>
        </p:nvGrpSpPr>
        <p:grpSpPr>
          <a:xfrm>
            <a:off x="103164" y="2675167"/>
            <a:ext cx="3261298" cy="1166027"/>
            <a:chOff x="103188" y="522290"/>
            <a:chExt cx="3261298" cy="1166029"/>
          </a:xfrm>
        </p:grpSpPr>
        <p:sp>
          <p:nvSpPr>
            <p:cNvPr id="70" name="テキスト ボックス 1"/>
            <p:cNvSpPr>
              <a:spLocks noChangeArrowheads="1"/>
            </p:cNvSpPr>
            <p:nvPr/>
          </p:nvSpPr>
          <p:spPr bwMode="auto">
            <a:xfrm>
              <a:off x="108049" y="1211264"/>
              <a:ext cx="1319212" cy="477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2500" dirty="0">
                  <a:solidFill>
                    <a:srgbClr val="000000"/>
                  </a:solidFill>
                  <a:latin typeface="MV Boli" pitchFamily="2" charset="0"/>
                  <a:sym typeface="MV Boli" pitchFamily="2" charset="0"/>
                </a:rPr>
                <a:t>Staff</a:t>
              </a:r>
            </a:p>
          </p:txBody>
        </p:sp>
        <p:pic>
          <p:nvPicPr>
            <p:cNvPr id="71" name="図 7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188" y="524375"/>
              <a:ext cx="2594102" cy="597564"/>
            </a:xfrm>
            <a:prstGeom prst="rect">
              <a:avLst/>
            </a:prstGeom>
          </p:spPr>
        </p:pic>
        <p:pic>
          <p:nvPicPr>
            <p:cNvPr id="72" name="図 5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6100" y="522290"/>
              <a:ext cx="598386" cy="599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727" y="522287"/>
            <a:ext cx="33591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727" y="2675135"/>
            <a:ext cx="33591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843460"/>
            <a:ext cx="33591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727" y="4843465"/>
            <a:ext cx="33591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02" y="7043772"/>
            <a:ext cx="33591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6" y="7043756"/>
            <a:ext cx="33591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5123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​​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藤井真</dc:creator>
  <cp:lastModifiedBy>藤井真</cp:lastModifiedBy>
  <cp:revision>1</cp:revision>
  <dcterms:created xsi:type="dcterms:W3CDTF">2013-03-04T06:17:46Z</dcterms:created>
  <dcterms:modified xsi:type="dcterms:W3CDTF">2013-03-04T06:19:29Z</dcterms:modified>
</cp:coreProperties>
</file>